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09452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Ought Six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36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15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9DE373E-3BC6-4A6C-8983-72AE8F0909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91344"/>
            <a:ext cx="7000094" cy="35775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66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2019-04-03T18:59:42Z</dcterms:modified>
  <cp:category>Shooting</cp:category>
</cp:coreProperties>
</file>

<file path=docProps/thumbnail.jpeg>
</file>